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8" r:id="rId2"/>
    <p:sldId id="259" r:id="rId3"/>
    <p:sldId id="256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1" d="100"/>
          <a:sy n="81" d="100"/>
        </p:scale>
        <p:origin x="6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BDB57-6B79-4FA2-8213-90CC69C4EA2D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099F2-D2B0-4C0F-97B5-B36C7F5FF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58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F1E68-AE5B-8A2B-979A-0B7F74E9B1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0184E3-75E1-4BF6-71BD-73ABEECD67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47A43-7584-2967-778F-D0D781A41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127FE-F496-7AD9-9A73-5238F76CD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22A37-B688-13E1-437B-480EF6A2A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56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B0F47-7D24-AC93-4426-08F4C05D8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98DD76-4891-09D9-6029-4B93D89F1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9803E-D86A-C6E4-98BA-DE2689926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85F10-9907-DADD-A70C-46DE548A8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313F5-E984-AEA8-D65F-BF746EE86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16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1D8323-130D-C01A-E650-54A9C70571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6C751E-C81F-8860-A5D4-E87E918DEE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66DE5-6D21-4D7B-3EAF-C7FFF849C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688E6-1435-4972-4175-F7C480287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73DEE-AD7C-315F-8896-2D0E5DF23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86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51385-A8A0-B9A1-98AF-083F0C0B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140C4-FD5A-CE60-BC3F-E72DC7245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F0C0B-D842-0B2B-5CDF-060C33A15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70BC7-319E-CB0F-FEA8-14F3AC227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91B1C-CAC8-DD11-2068-5AC68BABB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866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343E4-3B83-8B0C-F6DA-D56787289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E2EA3-2BB1-A04C-9D2A-201A5EB8B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DC46C-FA1A-9D04-DADE-64153DC2E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80C83-24DB-1431-9567-632B95D4A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C0A74-5B41-0CE6-0B2A-C154E9F13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10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75355-D5BC-9263-41F8-69C851AE5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88925-9F1A-F2D1-AB26-331B717826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FB5B1E-BD8B-3AF5-9100-8AC6F062F5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AA1D76-6C86-DF36-D894-87B32721A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336D28-4FC9-3037-50DC-8696D2B6E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91186-8EFA-A77B-ABE0-C9E152B90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648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70573-6B68-36D4-3C90-80E374159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49276-ADBF-11DA-E7E2-3C8F54AE8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024974-6E4F-2C27-D356-B0682A3F4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2E010-0EB3-99F9-ADFE-FAC921A5D1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027F8-1DA6-6000-EBB6-26620164E7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E0E67B-84EA-F51F-DF7C-00518B4FB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40B3E-A85C-CA4F-FC41-04CE40DDB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57B38C-FB7B-60C2-6BD9-A475ADA67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45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74292-B122-48A0-2C2C-673397802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B117C-1D17-785C-A557-9A61199DE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8084F7-0409-F1CD-87FE-521A8981D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FE0D6-61F4-2622-9901-DE51E6085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690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0BB063-E8ED-9B26-290B-1529A0501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0B3ADE-C89B-0D6D-E726-89BD12A23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4F385-FC10-728A-9177-B39DF8C7C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518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A260F-0027-338D-8969-8D1C47E0E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AEA6F-08E6-1314-E969-CF21D7825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620A8F-7837-5643-019D-599F53C18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EF6A6-1EFD-3FDB-8CF7-AA66A43D9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79E20-21A6-8886-B539-8B5EC3C1D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A53FAD-B486-BAA4-EC66-6225FC12A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02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3E205-B243-5532-88F1-2E292D4E7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BAC0F9-54D1-2A6D-9D20-BDC4E00384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B1F2C6-389C-5E5D-EE7E-9D794B802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F3F8B5-740C-371F-BC55-5AF4ADB2E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D8A4F-936A-17FD-F4DE-DC86794DF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164A-66D2-EF9B-1D78-78E437BFD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208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68190E-A731-7EB3-F850-783FCCBD7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8C9CB-AFC5-4E17-D36E-1A558A65C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151DB-CB65-BEE5-232C-EC5F076000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DE1C6-64ED-495B-B5D3-9F45144F4E79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55855-FD8C-A287-41EE-458332D43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BFB7A-685E-AFEC-CE6C-66EDC7C6B9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58F0C-AC3F-40D6-AE40-81067DCE8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559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7C173E-78D8-84BE-0BEC-5CCEC23D89EA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4D68B8-0BF1-DB66-EC3F-75390682B972}"/>
              </a:ext>
            </a:extLst>
          </p:cNvPr>
          <p:cNvSpPr txBox="1"/>
          <p:nvPr/>
        </p:nvSpPr>
        <p:spPr>
          <a:xfrm>
            <a:off x="3017919" y="2828835"/>
            <a:ext cx="6156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7200" b="1" dirty="0" err="1"/>
              <a:t>AutoTrack</a:t>
            </a:r>
            <a:endParaRPr 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56599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B0D6D1-B7EB-352D-2EA5-1EF00107F563}"/>
              </a:ext>
            </a:extLst>
          </p:cNvPr>
          <p:cNvSpPr/>
          <p:nvPr/>
        </p:nvSpPr>
        <p:spPr>
          <a:xfrm>
            <a:off x="0" y="0"/>
            <a:ext cx="12192001" cy="10266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7D56A5-AF4E-D429-99CE-541C7338BEBC}"/>
              </a:ext>
            </a:extLst>
          </p:cNvPr>
          <p:cNvSpPr txBox="1"/>
          <p:nvPr/>
        </p:nvSpPr>
        <p:spPr>
          <a:xfrm>
            <a:off x="2605505" y="159404"/>
            <a:ext cx="69809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/>
              <a:t>Symulacja działania aplikacji</a:t>
            </a:r>
            <a:endParaRPr lang="en-US" sz="4000" b="1" dirty="0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444766A4-9531-7B8B-CA0C-1B2E79B7CAB1}"/>
              </a:ext>
            </a:extLst>
          </p:cNvPr>
          <p:cNvSpPr/>
          <p:nvPr/>
        </p:nvSpPr>
        <p:spPr>
          <a:xfrm rot="16200000">
            <a:off x="10611852" y="5277853"/>
            <a:ext cx="1483895" cy="1676400"/>
          </a:xfrm>
          <a:prstGeom prst="rt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123">
            <a:hlinkClick r:id="" action="ppaction://media"/>
            <a:extLst>
              <a:ext uri="{FF2B5EF4-FFF2-40B4-BE49-F238E27FC236}">
                <a16:creationId xmlns:a16="http://schemas.microsoft.com/office/drawing/2014/main" id="{8FC2A34B-55D5-5CF3-264B-D817D81079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8617" y="1026694"/>
            <a:ext cx="10354765" cy="5824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71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BC2EF49-ED22-C6FB-5765-3729DC3ABC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638E98-104B-60FA-220F-1C4A86BBB451}"/>
              </a:ext>
            </a:extLst>
          </p:cNvPr>
          <p:cNvSpPr txBox="1"/>
          <p:nvPr/>
        </p:nvSpPr>
        <p:spPr>
          <a:xfrm>
            <a:off x="2879557" y="2367171"/>
            <a:ext cx="643288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600" b="1" dirty="0"/>
              <a:t>Dziękujemy za uwagę :D</a:t>
            </a:r>
            <a:endParaRPr lang="en-US" sz="6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52F7B5-9F98-6274-E15D-D84CF7267C8B}"/>
              </a:ext>
            </a:extLst>
          </p:cNvPr>
          <p:cNvSpPr txBox="1"/>
          <p:nvPr/>
        </p:nvSpPr>
        <p:spPr>
          <a:xfrm>
            <a:off x="0" y="6519446"/>
            <a:ext cx="1022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600" dirty="0" err="1"/>
              <a:t>Truly</a:t>
            </a:r>
            <a:r>
              <a:rPr lang="pl-PL" sz="1600" dirty="0"/>
              <a:t> </a:t>
            </a:r>
            <a:r>
              <a:rPr lang="pl-PL" sz="1600" dirty="0" err="1"/>
              <a:t>Depressed</a:t>
            </a:r>
            <a:r>
              <a:rPr lang="pl-PL" sz="1600" dirty="0"/>
              <a:t> Developers: Krzysztof Wrona, Michał </a:t>
            </a:r>
            <a:r>
              <a:rPr lang="pl-PL" sz="1600" dirty="0" err="1"/>
              <a:t>Broś</a:t>
            </a:r>
            <a:r>
              <a:rPr lang="pl-PL" sz="1600" dirty="0"/>
              <a:t>, Bartosz Pajda, Michał Ślęzak, Rafał Jodłowski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71206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7C7AD13-688D-EC22-9834-AE874BF1619C}"/>
              </a:ext>
            </a:extLst>
          </p:cNvPr>
          <p:cNvSpPr/>
          <p:nvPr/>
        </p:nvSpPr>
        <p:spPr>
          <a:xfrm>
            <a:off x="0" y="0"/>
            <a:ext cx="12192001" cy="10266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ABB256-6EEA-8F30-F425-E90A807F67F2}"/>
              </a:ext>
            </a:extLst>
          </p:cNvPr>
          <p:cNvSpPr txBox="1"/>
          <p:nvPr/>
        </p:nvSpPr>
        <p:spPr>
          <a:xfrm>
            <a:off x="4199020" y="159404"/>
            <a:ext cx="3793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 err="1"/>
              <a:t>AutoTrack</a:t>
            </a:r>
            <a:endParaRPr lang="en-US" sz="40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E028E0-D74A-CC54-618F-C5D4273E4A44}"/>
              </a:ext>
            </a:extLst>
          </p:cNvPr>
          <p:cNvSpPr txBox="1"/>
          <p:nvPr/>
        </p:nvSpPr>
        <p:spPr>
          <a:xfrm>
            <a:off x="4199019" y="2341872"/>
            <a:ext cx="728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Podczas tego pokazu chcielibyśmy przestawić aplikację </a:t>
            </a:r>
            <a:r>
              <a:rPr lang="pl-PL" sz="2400" dirty="0" err="1"/>
              <a:t>AutoTrack</a:t>
            </a:r>
            <a:endParaRPr lang="en-US" sz="2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FF3CB9-A256-4873-4DC9-AEA44537A3B1}"/>
              </a:ext>
            </a:extLst>
          </p:cNvPr>
          <p:cNvSpPr txBox="1"/>
          <p:nvPr/>
        </p:nvSpPr>
        <p:spPr>
          <a:xfrm>
            <a:off x="5892619" y="4100629"/>
            <a:ext cx="39020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000" dirty="0"/>
              <a:t>Postaramy się poprowadzić Państwa przez jej wszystkie najważniejsze funkcje</a:t>
            </a:r>
            <a:endParaRPr lang="en-US" sz="200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294C2CB2-15C6-65A7-F7FD-4895B7D3DA1C}"/>
              </a:ext>
            </a:extLst>
          </p:cNvPr>
          <p:cNvSpPr/>
          <p:nvPr/>
        </p:nvSpPr>
        <p:spPr>
          <a:xfrm rot="16200000">
            <a:off x="10611852" y="5277853"/>
            <a:ext cx="1483895" cy="1676400"/>
          </a:xfrm>
          <a:prstGeom prst="rt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FCAFCC0-E02E-D9B1-A6BB-91460C08AE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8828"/>
            <a:ext cx="3278909" cy="582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11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B0D6D1-B7EB-352D-2EA5-1EF00107F563}"/>
              </a:ext>
            </a:extLst>
          </p:cNvPr>
          <p:cNvSpPr/>
          <p:nvPr/>
        </p:nvSpPr>
        <p:spPr>
          <a:xfrm>
            <a:off x="3857624" y="0"/>
            <a:ext cx="8334376" cy="10266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AA1A5F-A67C-9D3A-615F-B0BE969FDAEB}"/>
              </a:ext>
            </a:extLst>
          </p:cNvPr>
          <p:cNvSpPr txBox="1"/>
          <p:nvPr/>
        </p:nvSpPr>
        <p:spPr>
          <a:xfrm>
            <a:off x="6236117" y="1268422"/>
            <a:ext cx="3577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Jak działa nasza aplikacja?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7D56A5-AF4E-D429-99CE-541C7338BEBC}"/>
              </a:ext>
            </a:extLst>
          </p:cNvPr>
          <p:cNvSpPr txBox="1"/>
          <p:nvPr/>
        </p:nvSpPr>
        <p:spPr>
          <a:xfrm>
            <a:off x="6031831" y="159404"/>
            <a:ext cx="3793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 err="1"/>
              <a:t>AutoTrack</a:t>
            </a:r>
            <a:endParaRPr lang="en-US" sz="4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BB6EAD-7609-3A16-91DD-2C598BDB60B0}"/>
              </a:ext>
            </a:extLst>
          </p:cNvPr>
          <p:cNvSpPr txBox="1"/>
          <p:nvPr/>
        </p:nvSpPr>
        <p:spPr>
          <a:xfrm>
            <a:off x="5719010" y="4773940"/>
            <a:ext cx="441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Poprzez każdy z paneli jesteśmy w stanie dostać się do najważniejszych funkcjonalności, pokazanych na zdjęciu obok.</a:t>
            </a:r>
            <a:br>
              <a:rPr lang="pl-PL" dirty="0"/>
            </a:br>
            <a:endParaRPr lang="en-US" dirty="0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444766A4-9531-7B8B-CA0C-1B2E79B7CAB1}"/>
              </a:ext>
            </a:extLst>
          </p:cNvPr>
          <p:cNvSpPr/>
          <p:nvPr/>
        </p:nvSpPr>
        <p:spPr>
          <a:xfrm rot="16200000">
            <a:off x="10611852" y="5277853"/>
            <a:ext cx="1483895" cy="1676400"/>
          </a:xfrm>
          <a:prstGeom prst="rt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72EFFE-7B74-BB1C-94AB-AAA0C0C18995}"/>
              </a:ext>
            </a:extLst>
          </p:cNvPr>
          <p:cNvSpPr txBox="1"/>
          <p:nvPr/>
        </p:nvSpPr>
        <p:spPr>
          <a:xfrm>
            <a:off x="4488093" y="2297783"/>
            <a:ext cx="7073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Na głównym ekranie aplikacji pokazywane są dostępne opcje dla danego auta przypisanego do naszego profilu.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B75F98-A237-DFBD-AC8C-2282BAECD496}"/>
              </a:ext>
            </a:extLst>
          </p:cNvPr>
          <p:cNvSpPr txBox="1"/>
          <p:nvPr/>
        </p:nvSpPr>
        <p:spPr>
          <a:xfrm>
            <a:off x="6031831" y="3461723"/>
            <a:ext cx="3681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To, którego samochodu dotyczą wybory pokazuje rejestracja na samej górze ekranu.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D9690C5-6965-BA1D-440C-5602BE4097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84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B0D6D1-B7EB-352D-2EA5-1EF00107F563}"/>
              </a:ext>
            </a:extLst>
          </p:cNvPr>
          <p:cNvSpPr/>
          <p:nvPr/>
        </p:nvSpPr>
        <p:spPr>
          <a:xfrm>
            <a:off x="3857624" y="0"/>
            <a:ext cx="8334376" cy="10266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AA1A5F-A67C-9D3A-615F-B0BE969FDAEB}"/>
              </a:ext>
            </a:extLst>
          </p:cNvPr>
          <p:cNvSpPr txBox="1"/>
          <p:nvPr/>
        </p:nvSpPr>
        <p:spPr>
          <a:xfrm>
            <a:off x="5752975" y="1256177"/>
            <a:ext cx="4543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Za co odpowiada panel STATE?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7D56A5-AF4E-D429-99CE-541C7338BEBC}"/>
              </a:ext>
            </a:extLst>
          </p:cNvPr>
          <p:cNvSpPr txBox="1"/>
          <p:nvPr/>
        </p:nvSpPr>
        <p:spPr>
          <a:xfrm>
            <a:off x="6031831" y="159404"/>
            <a:ext cx="3793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 err="1"/>
              <a:t>AutoTrack</a:t>
            </a:r>
            <a:endParaRPr lang="en-US" sz="4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BB6EAD-7609-3A16-91DD-2C598BDB60B0}"/>
              </a:ext>
            </a:extLst>
          </p:cNvPr>
          <p:cNvSpPr txBox="1"/>
          <p:nvPr/>
        </p:nvSpPr>
        <p:spPr>
          <a:xfrm>
            <a:off x="5245387" y="3939830"/>
            <a:ext cx="55588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Dostępne są także informacje techniczne na temat stanu auta, takie jak aktualny poziom powietrza w każdej z opon (gdy nie jest on wystarczający, podświetla się ona na czerwono)</a:t>
            </a:r>
            <a:endParaRPr lang="en-US" dirty="0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444766A4-9531-7B8B-CA0C-1B2E79B7CAB1}"/>
              </a:ext>
            </a:extLst>
          </p:cNvPr>
          <p:cNvSpPr/>
          <p:nvPr/>
        </p:nvSpPr>
        <p:spPr>
          <a:xfrm rot="16200000">
            <a:off x="10611852" y="5277853"/>
            <a:ext cx="1483895" cy="1676400"/>
          </a:xfrm>
          <a:prstGeom prst="rt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72EFFE-7B74-BB1C-94AB-AAA0C0C18995}"/>
              </a:ext>
            </a:extLst>
          </p:cNvPr>
          <p:cNvSpPr txBox="1"/>
          <p:nvPr/>
        </p:nvSpPr>
        <p:spPr>
          <a:xfrm>
            <a:off x="4488095" y="2011953"/>
            <a:ext cx="7073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Tutaj pokazane są najważniejsze informacje o aktualnym stanie samochodu.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B75F98-A237-DFBD-AC8C-2282BAECD496}"/>
              </a:ext>
            </a:extLst>
          </p:cNvPr>
          <p:cNvSpPr txBox="1"/>
          <p:nvPr/>
        </p:nvSpPr>
        <p:spPr>
          <a:xfrm>
            <a:off x="5867145" y="2917185"/>
            <a:ext cx="43153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Można zdalnie zobaczyć aktualną prędkość samochodu, poziom paliwa w baku.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17AC82-4887-4158-31B3-B2C6625E0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45B5C17-6E94-B83A-E911-3B453D6262F4}"/>
              </a:ext>
            </a:extLst>
          </p:cNvPr>
          <p:cNvSpPr txBox="1"/>
          <p:nvPr/>
        </p:nvSpPr>
        <p:spPr>
          <a:xfrm>
            <a:off x="5227593" y="5695920"/>
            <a:ext cx="540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Poniżej są także pokazane poziomy wszelakich płynów.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911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B0D6D1-B7EB-352D-2EA5-1EF00107F563}"/>
              </a:ext>
            </a:extLst>
          </p:cNvPr>
          <p:cNvSpPr/>
          <p:nvPr/>
        </p:nvSpPr>
        <p:spPr>
          <a:xfrm>
            <a:off x="3793957" y="0"/>
            <a:ext cx="8398043" cy="10266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AA1A5F-A67C-9D3A-615F-B0BE969FDAEB}"/>
              </a:ext>
            </a:extLst>
          </p:cNvPr>
          <p:cNvSpPr txBox="1"/>
          <p:nvPr/>
        </p:nvSpPr>
        <p:spPr>
          <a:xfrm>
            <a:off x="5752975" y="1256177"/>
            <a:ext cx="4543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Na co pozwala panel ACTION?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7D56A5-AF4E-D429-99CE-541C7338BEBC}"/>
              </a:ext>
            </a:extLst>
          </p:cNvPr>
          <p:cNvSpPr txBox="1"/>
          <p:nvPr/>
        </p:nvSpPr>
        <p:spPr>
          <a:xfrm>
            <a:off x="6031831" y="159404"/>
            <a:ext cx="3793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 err="1"/>
              <a:t>AutoTrack</a:t>
            </a:r>
            <a:endParaRPr lang="en-US" sz="4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BB6EAD-7609-3A16-91DD-2C598BDB60B0}"/>
              </a:ext>
            </a:extLst>
          </p:cNvPr>
          <p:cNvSpPr txBox="1"/>
          <p:nvPr/>
        </p:nvSpPr>
        <p:spPr>
          <a:xfrm>
            <a:off x="5245387" y="4070972"/>
            <a:ext cx="55588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Ustawienie maksymalnej osiągalnej prędkości, otwieranie bagażnika, drzwi, czy włączanie świateł jest możliwe podczas postoju</a:t>
            </a:r>
            <a:endParaRPr lang="en-US" dirty="0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444766A4-9531-7B8B-CA0C-1B2E79B7CAB1}"/>
              </a:ext>
            </a:extLst>
          </p:cNvPr>
          <p:cNvSpPr/>
          <p:nvPr/>
        </p:nvSpPr>
        <p:spPr>
          <a:xfrm rot="16200000">
            <a:off x="10611852" y="5277853"/>
            <a:ext cx="1483895" cy="1676400"/>
          </a:xfrm>
          <a:prstGeom prst="rt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72EFFE-7B74-BB1C-94AB-AAA0C0C18995}"/>
              </a:ext>
            </a:extLst>
          </p:cNvPr>
          <p:cNvSpPr txBox="1"/>
          <p:nvPr/>
        </p:nvSpPr>
        <p:spPr>
          <a:xfrm>
            <a:off x="4488095" y="2067619"/>
            <a:ext cx="7073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Jest to panel dostępny tylko dla właścicieli danego samochodu.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B75F98-A237-DFBD-AC8C-2282BAECD496}"/>
              </a:ext>
            </a:extLst>
          </p:cNvPr>
          <p:cNvSpPr txBox="1"/>
          <p:nvPr/>
        </p:nvSpPr>
        <p:spPr>
          <a:xfrm>
            <a:off x="5867143" y="2786728"/>
            <a:ext cx="43153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Włączanie klimatyzacji, podgrzewania siedzeń czy okien możliwe jest podczas jazdy za pomocą aplikacji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5B5C17-6E94-B83A-E911-3B453D6262F4}"/>
              </a:ext>
            </a:extLst>
          </p:cNvPr>
          <p:cNvSpPr txBox="1"/>
          <p:nvPr/>
        </p:nvSpPr>
        <p:spPr>
          <a:xfrm>
            <a:off x="5227593" y="5463310"/>
            <a:ext cx="54024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Na samym dole widnieje specjalny przełącznik odpowiedzialny za bezpieczne zatrzymanie pojazdu przy na przykład kradzieży.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BCC5BB-B023-9884-39B5-31461E45F7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983" y="-1"/>
            <a:ext cx="3940219" cy="693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849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B0D6D1-B7EB-352D-2EA5-1EF00107F563}"/>
              </a:ext>
            </a:extLst>
          </p:cNvPr>
          <p:cNvSpPr/>
          <p:nvPr/>
        </p:nvSpPr>
        <p:spPr>
          <a:xfrm>
            <a:off x="3761875" y="0"/>
            <a:ext cx="8430126" cy="10266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AA1A5F-A67C-9D3A-615F-B0BE969FDAEB}"/>
              </a:ext>
            </a:extLst>
          </p:cNvPr>
          <p:cNvSpPr txBox="1"/>
          <p:nvPr/>
        </p:nvSpPr>
        <p:spPr>
          <a:xfrm>
            <a:off x="5752975" y="1256177"/>
            <a:ext cx="4543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Panel LOCALIZATION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7D56A5-AF4E-D429-99CE-541C7338BEBC}"/>
              </a:ext>
            </a:extLst>
          </p:cNvPr>
          <p:cNvSpPr txBox="1"/>
          <p:nvPr/>
        </p:nvSpPr>
        <p:spPr>
          <a:xfrm>
            <a:off x="6031831" y="159404"/>
            <a:ext cx="3793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 err="1"/>
              <a:t>AutoTrack</a:t>
            </a:r>
            <a:endParaRPr lang="en-US" sz="4000" b="1" dirty="0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444766A4-9531-7B8B-CA0C-1B2E79B7CAB1}"/>
              </a:ext>
            </a:extLst>
          </p:cNvPr>
          <p:cNvSpPr/>
          <p:nvPr/>
        </p:nvSpPr>
        <p:spPr>
          <a:xfrm rot="16200000">
            <a:off x="10611852" y="5277853"/>
            <a:ext cx="1483895" cy="1676400"/>
          </a:xfrm>
          <a:prstGeom prst="rt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72EFFE-7B74-BB1C-94AB-AAA0C0C18995}"/>
              </a:ext>
            </a:extLst>
          </p:cNvPr>
          <p:cNvSpPr txBox="1"/>
          <p:nvPr/>
        </p:nvSpPr>
        <p:spPr>
          <a:xfrm>
            <a:off x="4488094" y="2661177"/>
            <a:ext cx="7073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Nie jest specjalnym zaskoczeniem, że panel lokalizacji pokazuje, gdzie aktualnie pojazd się znajduje ;)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117CAB-1F0B-B8FF-FD27-36E7F92A5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62" y="0"/>
            <a:ext cx="385762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1ACAAA-A34A-AD94-C9B1-BC4AE3CF16B4}"/>
              </a:ext>
            </a:extLst>
          </p:cNvPr>
          <p:cNvSpPr txBox="1"/>
          <p:nvPr/>
        </p:nvSpPr>
        <p:spPr>
          <a:xfrm>
            <a:off x="5793365" y="3993578"/>
            <a:ext cx="4367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Będzie możliwe także podglądnięcie aktualnej trasy pojazdu – skąd wyruszył i którędy jechał do miejsca, w którym jest w tym momencie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812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B0D6D1-B7EB-352D-2EA5-1EF00107F563}"/>
              </a:ext>
            </a:extLst>
          </p:cNvPr>
          <p:cNvSpPr/>
          <p:nvPr/>
        </p:nvSpPr>
        <p:spPr>
          <a:xfrm>
            <a:off x="3761875" y="0"/>
            <a:ext cx="8430126" cy="10266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AA1A5F-A67C-9D3A-615F-B0BE969FDAEB}"/>
              </a:ext>
            </a:extLst>
          </p:cNvPr>
          <p:cNvSpPr txBox="1"/>
          <p:nvPr/>
        </p:nvSpPr>
        <p:spPr>
          <a:xfrm>
            <a:off x="5752975" y="1256177"/>
            <a:ext cx="4543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PREFERENCES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7D56A5-AF4E-D429-99CE-541C7338BEBC}"/>
              </a:ext>
            </a:extLst>
          </p:cNvPr>
          <p:cNvSpPr txBox="1"/>
          <p:nvPr/>
        </p:nvSpPr>
        <p:spPr>
          <a:xfrm>
            <a:off x="6031831" y="159404"/>
            <a:ext cx="3793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 err="1"/>
              <a:t>AutoTrack</a:t>
            </a:r>
            <a:endParaRPr lang="en-US" sz="4000" b="1" dirty="0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444766A4-9531-7B8B-CA0C-1B2E79B7CAB1}"/>
              </a:ext>
            </a:extLst>
          </p:cNvPr>
          <p:cNvSpPr/>
          <p:nvPr/>
        </p:nvSpPr>
        <p:spPr>
          <a:xfrm rot="16200000">
            <a:off x="10611852" y="5277853"/>
            <a:ext cx="1483895" cy="1676400"/>
          </a:xfrm>
          <a:prstGeom prst="rt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72EFFE-7B74-BB1C-94AB-AAA0C0C18995}"/>
              </a:ext>
            </a:extLst>
          </p:cNvPr>
          <p:cNvSpPr txBox="1"/>
          <p:nvPr/>
        </p:nvSpPr>
        <p:spPr>
          <a:xfrm>
            <a:off x="4576355" y="2076634"/>
            <a:ext cx="7073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Jeden z ciekawszych paneli w naszej aplikacji.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1ACAAA-A34A-AD94-C9B1-BC4AE3CF16B4}"/>
              </a:ext>
            </a:extLst>
          </p:cNvPr>
          <p:cNvSpPr txBox="1"/>
          <p:nvPr/>
        </p:nvSpPr>
        <p:spPr>
          <a:xfrm>
            <a:off x="5555440" y="2854491"/>
            <a:ext cx="5115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Możliwość zapisu aktualnych ustawień samochodu pozwala na szybsze przystosowanie do siebie innego, jeżeli było zmieniane.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05460F-2629-E15B-FCD5-CF0FB6FB1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750" y="0"/>
            <a:ext cx="3857625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E7C98F-BEDF-BCFD-9B6F-625EB8D55955}"/>
              </a:ext>
            </a:extLst>
          </p:cNvPr>
          <p:cNvSpPr txBox="1"/>
          <p:nvPr/>
        </p:nvSpPr>
        <p:spPr>
          <a:xfrm>
            <a:off x="5555440" y="4269936"/>
            <a:ext cx="5115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Podobnie do przegrywania plików ustawień przy zmianie telefonu, możliwe będzie wgranie pliku z ustawieniami, co usprawni nasze przystosowywanie się do nowego auta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91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7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B0D6D1-B7EB-352D-2EA5-1EF00107F563}"/>
              </a:ext>
            </a:extLst>
          </p:cNvPr>
          <p:cNvSpPr/>
          <p:nvPr/>
        </p:nvSpPr>
        <p:spPr>
          <a:xfrm>
            <a:off x="3761875" y="0"/>
            <a:ext cx="8430126" cy="10266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AA1A5F-A67C-9D3A-615F-B0BE969FDAEB}"/>
              </a:ext>
            </a:extLst>
          </p:cNvPr>
          <p:cNvSpPr txBox="1"/>
          <p:nvPr/>
        </p:nvSpPr>
        <p:spPr>
          <a:xfrm>
            <a:off x="5656971" y="1067191"/>
            <a:ext cx="4543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400" dirty="0"/>
              <a:t>ENERGY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7D56A5-AF4E-D429-99CE-541C7338BEBC}"/>
              </a:ext>
            </a:extLst>
          </p:cNvPr>
          <p:cNvSpPr txBox="1"/>
          <p:nvPr/>
        </p:nvSpPr>
        <p:spPr>
          <a:xfrm>
            <a:off x="6031831" y="159404"/>
            <a:ext cx="3793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 err="1"/>
              <a:t>AutoTrack</a:t>
            </a:r>
            <a:endParaRPr lang="en-US" sz="4000" b="1" dirty="0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444766A4-9531-7B8B-CA0C-1B2E79B7CAB1}"/>
              </a:ext>
            </a:extLst>
          </p:cNvPr>
          <p:cNvSpPr/>
          <p:nvPr/>
        </p:nvSpPr>
        <p:spPr>
          <a:xfrm rot="16200000">
            <a:off x="10611852" y="5277853"/>
            <a:ext cx="1483895" cy="1676400"/>
          </a:xfrm>
          <a:prstGeom prst="rt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72EFFE-7B74-BB1C-94AB-AAA0C0C18995}"/>
              </a:ext>
            </a:extLst>
          </p:cNvPr>
          <p:cNvSpPr txBox="1"/>
          <p:nvPr/>
        </p:nvSpPr>
        <p:spPr>
          <a:xfrm>
            <a:off x="4625956" y="1738783"/>
            <a:ext cx="67642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Jako, że w przyszłości samochody będą wyłącznie albo w większości zasilane elektrycznie, a nie za pomocą konwencjonalnych silników spalinowych, przewidzieliśmy także obsługę potencjalnego rozwiązania montowania paneli słonecznych na dachach takich pojazdów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E7C98F-BEDF-BCFD-9B6F-625EB8D55955}"/>
              </a:ext>
            </a:extLst>
          </p:cNvPr>
          <p:cNvSpPr txBox="1"/>
          <p:nvPr/>
        </p:nvSpPr>
        <p:spPr>
          <a:xfrm>
            <a:off x="4881633" y="3265419"/>
            <a:ext cx="6094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W centrum ekranu znajduje się ilustracja odwzorowująca rzeczywiste ułożenie paneli. Kafelek pokolorowany na czerwono informuje o awarii danego segmentu panelu słonecznego, który użytkownik powinien samodzielnie wymienić.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02FD45-30C8-8B01-9FE0-26EA551D2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62" y="0"/>
            <a:ext cx="3857625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513DD64-58E7-B3DC-BB20-413575455A99}"/>
              </a:ext>
            </a:extLst>
          </p:cNvPr>
          <p:cNvSpPr txBox="1"/>
          <p:nvPr/>
        </p:nvSpPr>
        <p:spPr>
          <a:xfrm>
            <a:off x="5010570" y="4944648"/>
            <a:ext cx="59837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Na samym dole ekranu pokazany jest aktualny poziom naładowania baterii pojazdu. W celu zachowania optymalnego stanu baterii pojawia się sugestia o przekierowaniu pozyskiwanej energii do innego urządzenia.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85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5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C0BAF693-8834-96A8-9F81-7A19A134F2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0529" y="34709"/>
            <a:ext cx="7470271" cy="747027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5B0D6D1-B7EB-352D-2EA5-1EF00107F563}"/>
              </a:ext>
            </a:extLst>
          </p:cNvPr>
          <p:cNvSpPr/>
          <p:nvPr/>
        </p:nvSpPr>
        <p:spPr>
          <a:xfrm>
            <a:off x="0" y="0"/>
            <a:ext cx="12192001" cy="102669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7D56A5-AF4E-D429-99CE-541C7338BEBC}"/>
              </a:ext>
            </a:extLst>
          </p:cNvPr>
          <p:cNvSpPr txBox="1"/>
          <p:nvPr/>
        </p:nvSpPr>
        <p:spPr>
          <a:xfrm>
            <a:off x="2605505" y="159404"/>
            <a:ext cx="69809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/>
              <a:t>Symulacja działania aplikacji</a:t>
            </a:r>
            <a:endParaRPr lang="en-US" sz="4000" b="1" dirty="0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444766A4-9531-7B8B-CA0C-1B2E79B7CAB1}"/>
              </a:ext>
            </a:extLst>
          </p:cNvPr>
          <p:cNvSpPr/>
          <p:nvPr/>
        </p:nvSpPr>
        <p:spPr>
          <a:xfrm rot="16200000">
            <a:off x="10611852" y="5277853"/>
            <a:ext cx="1483895" cy="1676400"/>
          </a:xfrm>
          <a:prstGeom prst="rt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81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420</Words>
  <Application>Microsoft Office PowerPoint</Application>
  <PresentationFormat>Widescreen</PresentationFormat>
  <Paragraphs>39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Rafał Jodłowski</dc:creator>
  <cp:lastModifiedBy>Michał Broś</cp:lastModifiedBy>
  <cp:revision>15</cp:revision>
  <dcterms:created xsi:type="dcterms:W3CDTF">2023-04-22T18:12:16Z</dcterms:created>
  <dcterms:modified xsi:type="dcterms:W3CDTF">2023-04-22T20:06:59Z</dcterms:modified>
</cp:coreProperties>
</file>

<file path=docProps/thumbnail.jpeg>
</file>